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70" r:id="rId3"/>
    <p:sldId id="26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72"/>
    <a:srgbClr val="FE526B"/>
    <a:srgbClr val="FB7D88"/>
    <a:srgbClr val="FF3434"/>
    <a:srgbClr val="3667C0"/>
    <a:srgbClr val="2E5BAA"/>
    <a:srgbClr val="2890A8"/>
    <a:srgbClr val="4A953B"/>
    <a:srgbClr val="6CA644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5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45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6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66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42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90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4A6-837D-44B3-A037-E001D3D6022E}" type="datetimeFigureOut">
              <a:rPr lang="nl-NL" smtClean="0"/>
              <a:t>01-04-2022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DEE0-C345-41FD-8D96-9BF22963C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6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5000">
              <a:srgbClr val="9A57CD"/>
            </a:gs>
            <a:gs pos="82000">
              <a:srgbClr val="00B0F0"/>
            </a:gs>
            <a:gs pos="100000">
              <a:srgbClr val="7030A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schermafbeelding&#10;&#10;Automatisch gegenereerde beschrijving">
            <a:extLst>
              <a:ext uri="{FF2B5EF4-FFF2-40B4-BE49-F238E27FC236}">
                <a16:creationId xmlns:a16="http://schemas.microsoft.com/office/drawing/2014/main" id="{B9DBA540-81FF-0C42-A956-86A985950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6"/>
            <a:ext cx="6858000" cy="98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5000">
              <a:srgbClr val="9A57CD"/>
            </a:gs>
            <a:gs pos="82000">
              <a:srgbClr val="00B0F0"/>
            </a:gs>
            <a:gs pos="100000">
              <a:srgbClr val="7030A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BF31831-CFC9-F648-90DC-51D7E2B4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0"/>
            <a:ext cx="685715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642F3-2253-48D5-9100-CA57EFC9CC4A}"/>
              </a:ext>
            </a:extLst>
          </p:cNvPr>
          <p:cNvSpPr/>
          <p:nvPr/>
        </p:nvSpPr>
        <p:spPr>
          <a:xfrm>
            <a:off x="0" y="6413500"/>
            <a:ext cx="6858000" cy="1752600"/>
          </a:xfrm>
          <a:prstGeom prst="rect">
            <a:avLst/>
          </a:prstGeom>
          <a:gradFill flip="none" rotWithShape="1">
            <a:gsLst>
              <a:gs pos="0">
                <a:srgbClr val="2E5BAA"/>
              </a:gs>
              <a:gs pos="50000">
                <a:srgbClr val="3667C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ponsoren – LEDsFoundation">
            <a:extLst>
              <a:ext uri="{FF2B5EF4-FFF2-40B4-BE49-F238E27FC236}">
                <a16:creationId xmlns:a16="http://schemas.microsoft.com/office/drawing/2014/main" id="{8A3DEF44-A8C2-45F7-B811-473AEB03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547100"/>
            <a:ext cx="2200275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F9F515F-3481-4799-8F76-125A1B5299D0}"/>
              </a:ext>
            </a:extLst>
          </p:cNvPr>
          <p:cNvSpPr txBox="1"/>
          <p:nvPr/>
        </p:nvSpPr>
        <p:spPr>
          <a:xfrm>
            <a:off x="1739900" y="218132"/>
            <a:ext cx="337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399CC20-75CE-457C-9E85-D0485E9C583C}"/>
              </a:ext>
            </a:extLst>
          </p:cNvPr>
          <p:cNvSpPr txBox="1"/>
          <p:nvPr/>
        </p:nvSpPr>
        <p:spPr>
          <a:xfrm>
            <a:off x="1739900" y="624532"/>
            <a:ext cx="337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latin typeface="Arial Black" panose="020B0A04020102020204" pitchFamily="34" charset="0"/>
              </a:rPr>
              <a:t>Lorem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ipsum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dolor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sit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amet</a:t>
            </a:r>
            <a:r>
              <a:rPr lang="nl-NL" sz="2800" dirty="0">
                <a:latin typeface="Arial Black" panose="020B0A04020102020204" pitchFamily="34" charset="0"/>
              </a:rPr>
              <a:t>, </a:t>
            </a:r>
            <a:r>
              <a:rPr lang="nl-NL" sz="2800" dirty="0" err="1">
                <a:latin typeface="Arial Black" panose="020B0A04020102020204" pitchFamily="34" charset="0"/>
              </a:rPr>
              <a:t>consectetuer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adipiscing</a:t>
            </a:r>
            <a:r>
              <a:rPr lang="nl-NL" sz="2800" dirty="0">
                <a:latin typeface="Arial Black" panose="020B0A04020102020204" pitchFamily="34" charset="0"/>
              </a:rPr>
              <a:t> </a:t>
            </a:r>
            <a:r>
              <a:rPr lang="nl-NL" sz="2800" dirty="0" err="1">
                <a:latin typeface="Arial Black" panose="020B0A04020102020204" pitchFamily="34" charset="0"/>
              </a:rPr>
              <a:t>elit</a:t>
            </a:r>
            <a:r>
              <a:rPr lang="nl-NL" sz="2800" dirty="0">
                <a:latin typeface="Arial Black" panose="020B0A04020102020204" pitchFamily="34" charset="0"/>
              </a:rPr>
              <a:t>. </a:t>
            </a:r>
            <a:r>
              <a:rPr lang="nl-NL" sz="2800" dirty="0" err="1">
                <a:latin typeface="Arial Black" panose="020B0A04020102020204" pitchFamily="34" charset="0"/>
              </a:rPr>
              <a:t>Aenean</a:t>
            </a:r>
            <a:endParaRPr lang="nl-NL" sz="2800" dirty="0">
              <a:latin typeface="Arial Black" panose="020B0A040201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B092C2-57FF-480E-9B07-F8FE243B888E}"/>
              </a:ext>
            </a:extLst>
          </p:cNvPr>
          <p:cNvSpPr txBox="1"/>
          <p:nvPr/>
        </p:nvSpPr>
        <p:spPr>
          <a:xfrm>
            <a:off x="1739900" y="2947501"/>
            <a:ext cx="337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Lorem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ipsum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sit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amet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consectetuer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adipiscing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elit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commodo </a:t>
            </a:r>
            <a:r>
              <a:rPr lang="nl-NL" sz="1600" dirty="0" err="1">
                <a:latin typeface="Arial Black" panose="020B0A04020102020204" pitchFamily="34" charset="0"/>
              </a:rPr>
              <a:t>ligula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eget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dolor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  <a:r>
              <a:rPr lang="nl-NL" sz="1600" dirty="0" err="1">
                <a:latin typeface="Arial Black" panose="020B0A04020102020204" pitchFamily="34" charset="0"/>
              </a:rPr>
              <a:t>Aenean</a:t>
            </a:r>
            <a:r>
              <a:rPr lang="nl-NL" sz="1600" dirty="0">
                <a:latin typeface="Arial Black" panose="020B0A04020102020204" pitchFamily="34" charset="0"/>
              </a:rPr>
              <a:t> massa. </a:t>
            </a:r>
          </a:p>
          <a:p>
            <a:pPr algn="ctr"/>
            <a:endParaRPr lang="nl-NL" sz="1600" dirty="0">
              <a:latin typeface="Arial Black" panose="020B0A04020102020204" pitchFamily="34" charset="0"/>
            </a:endParaRPr>
          </a:p>
          <a:p>
            <a:pPr algn="ctr"/>
            <a:r>
              <a:rPr lang="nl-NL" sz="1600" dirty="0" err="1">
                <a:latin typeface="Arial Black" panose="020B0A04020102020204" pitchFamily="34" charset="0"/>
              </a:rPr>
              <a:t>Penatibus</a:t>
            </a:r>
            <a:r>
              <a:rPr lang="nl-NL" sz="1600" dirty="0">
                <a:latin typeface="Arial Black" panose="020B0A04020102020204" pitchFamily="34" charset="0"/>
              </a:rPr>
              <a:t> et </a:t>
            </a:r>
            <a:r>
              <a:rPr lang="nl-NL" sz="1600" dirty="0" err="1">
                <a:latin typeface="Arial Black" panose="020B0A04020102020204" pitchFamily="34" charset="0"/>
              </a:rPr>
              <a:t>magnis</a:t>
            </a:r>
            <a:r>
              <a:rPr lang="nl-NL" sz="1600" dirty="0">
                <a:latin typeface="Arial Black" panose="020B0A04020102020204" pitchFamily="34" charset="0"/>
              </a:rPr>
              <a:t> dis </a:t>
            </a:r>
            <a:r>
              <a:rPr lang="nl-NL" sz="1600" dirty="0" err="1">
                <a:latin typeface="Arial Black" panose="020B0A04020102020204" pitchFamily="34" charset="0"/>
              </a:rPr>
              <a:t>parturient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montes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nascetur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ridiculus</a:t>
            </a:r>
            <a:r>
              <a:rPr lang="nl-NL" sz="1600" dirty="0">
                <a:latin typeface="Arial Black" panose="020B0A04020102020204" pitchFamily="34" charset="0"/>
              </a:rPr>
              <a:t> mus. </a:t>
            </a:r>
            <a:r>
              <a:rPr lang="nl-NL" sz="1600" dirty="0" err="1">
                <a:latin typeface="Arial Black" panose="020B0A04020102020204" pitchFamily="34" charset="0"/>
              </a:rPr>
              <a:t>Donec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quam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felis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ultricies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nec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pellentesque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eu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pretium</a:t>
            </a:r>
            <a:r>
              <a:rPr lang="nl-NL" sz="1600" dirty="0">
                <a:latin typeface="Arial Black" panose="020B0A04020102020204" pitchFamily="34" charset="0"/>
              </a:rPr>
              <a:t> </a:t>
            </a:r>
            <a:r>
              <a:rPr lang="nl-NL" sz="1600" dirty="0" err="1">
                <a:latin typeface="Arial Black" panose="020B0A04020102020204" pitchFamily="34" charset="0"/>
              </a:rPr>
              <a:t>quis</a:t>
            </a:r>
            <a:r>
              <a:rPr lang="nl-NL" sz="1600" dirty="0">
                <a:latin typeface="Arial Black" panose="020B0A04020102020204" pitchFamily="34" charset="0"/>
              </a:rPr>
              <a:t>, </a:t>
            </a:r>
            <a:r>
              <a:rPr lang="nl-NL" sz="1600" dirty="0" err="1">
                <a:latin typeface="Arial Black" panose="020B0A04020102020204" pitchFamily="34" charset="0"/>
              </a:rPr>
              <a:t>sem</a:t>
            </a:r>
            <a:r>
              <a:rPr lang="nl-NL" sz="16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861843-E973-4884-8C14-6317F52C23D2}"/>
              </a:ext>
            </a:extLst>
          </p:cNvPr>
          <p:cNvSpPr txBox="1"/>
          <p:nvPr/>
        </p:nvSpPr>
        <p:spPr>
          <a:xfrm>
            <a:off x="238125" y="6758632"/>
            <a:ext cx="22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</a:t>
            </a:r>
          </a:p>
          <a:p>
            <a:r>
              <a:rPr lang="nl-NL" sz="3200" dirty="0">
                <a:solidFill>
                  <a:schemeClr val="bg1"/>
                </a:solidFill>
                <a:latin typeface="Arial Black" panose="020B0A04020102020204" pitchFamily="34" charset="0"/>
              </a:rPr>
              <a:t>Tekst’’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96CAEB-A0D3-490E-A334-864041423C12}"/>
              </a:ext>
            </a:extLst>
          </p:cNvPr>
          <p:cNvSpPr txBox="1"/>
          <p:nvPr/>
        </p:nvSpPr>
        <p:spPr>
          <a:xfrm>
            <a:off x="4017962" y="684650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 Black" panose="020B0A04020102020204" pitchFamily="34" charset="0"/>
              </a:rPr>
              <a:t>‘’Eigen Tekst’’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3458BB-42C6-4A67-AA6E-D50AC1D6AF39}"/>
              </a:ext>
            </a:extLst>
          </p:cNvPr>
          <p:cNvSpPr txBox="1"/>
          <p:nvPr/>
        </p:nvSpPr>
        <p:spPr>
          <a:xfrm>
            <a:off x="2463800" y="8599100"/>
            <a:ext cx="210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+ 31 (0) 123456789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B67BECD-B97E-415E-BF05-C4C980C1C456}"/>
              </a:ext>
            </a:extLst>
          </p:cNvPr>
          <p:cNvSpPr txBox="1"/>
          <p:nvPr/>
        </p:nvSpPr>
        <p:spPr>
          <a:xfrm>
            <a:off x="2463800" y="8899436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jouwemail@domein.nl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544CAD6-B95C-4AA6-950D-BDBCCD582B07}"/>
              </a:ext>
            </a:extLst>
          </p:cNvPr>
          <p:cNvSpPr txBox="1"/>
          <p:nvPr/>
        </p:nvSpPr>
        <p:spPr>
          <a:xfrm>
            <a:off x="2463800" y="917780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www.jouwwebsite.nl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7C94D0-DDAE-4827-B3E7-46E56205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8726982"/>
            <a:ext cx="1711325" cy="7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84C7228-D5B4-4C34-8AF2-F63B53CE545B}"/>
              </a:ext>
            </a:extLst>
          </p:cNvPr>
          <p:cNvCxnSpPr>
            <a:cxnSpLocks/>
          </p:cNvCxnSpPr>
          <p:nvPr/>
        </p:nvCxnSpPr>
        <p:spPr>
          <a:xfrm flipH="1">
            <a:off x="6489700" y="8001000"/>
            <a:ext cx="1079501" cy="782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E3200AAA-AF80-4F9B-BD81-3F7B10D8BBAB}"/>
              </a:ext>
            </a:extLst>
          </p:cNvPr>
          <p:cNvSpPr/>
          <p:nvPr/>
        </p:nvSpPr>
        <p:spPr>
          <a:xfrm>
            <a:off x="7096125" y="7213600"/>
            <a:ext cx="1630363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Optioneel</a:t>
            </a:r>
          </a:p>
        </p:txBody>
      </p:sp>
    </p:spTree>
    <p:extLst>
      <p:ext uri="{BB962C8B-B14F-4D97-AF65-F5344CB8AC3E}">
        <p14:creationId xmlns:p14="http://schemas.microsoft.com/office/powerpoint/2010/main" val="13147872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6518</TotalTime>
  <Words>85</Words>
  <Application>Microsoft Macintosh PowerPoint</Application>
  <PresentationFormat>A4 (210 x 297 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 Joosten</dc:creator>
  <cp:lastModifiedBy>Denzel Klarenaar</cp:lastModifiedBy>
  <cp:revision>16</cp:revision>
  <dcterms:created xsi:type="dcterms:W3CDTF">2021-07-20T17:35:55Z</dcterms:created>
  <dcterms:modified xsi:type="dcterms:W3CDTF">2022-04-01T19:11:26Z</dcterms:modified>
</cp:coreProperties>
</file>