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0" r:id="rId2"/>
    <p:sldId id="271" r:id="rId3"/>
    <p:sldId id="268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67C0"/>
    <a:srgbClr val="2E5BAA"/>
    <a:srgbClr val="2890A8"/>
    <a:srgbClr val="4A953B"/>
    <a:srgbClr val="6CA644"/>
    <a:srgbClr val="9A57CD"/>
    <a:srgbClr val="A66BD3"/>
    <a:srgbClr val="672C94"/>
    <a:srgbClr val="D46316"/>
    <a:srgbClr val="7CB9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69" d="100"/>
          <a:sy n="69" d="100"/>
        </p:scale>
        <p:origin x="238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74A6-837D-44B3-A037-E001D3D6022E}" type="datetimeFigureOut">
              <a:rPr lang="nl-NL" smtClean="0"/>
              <a:t>6-11-2021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DEE0-C345-41FD-8D96-9BF22963C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711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74A6-837D-44B3-A037-E001D3D6022E}" type="datetimeFigureOut">
              <a:rPr lang="nl-NL" smtClean="0"/>
              <a:t>6-11-2021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DEE0-C345-41FD-8D96-9BF22963C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7537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74A6-837D-44B3-A037-E001D3D6022E}" type="datetimeFigureOut">
              <a:rPr lang="nl-NL" smtClean="0"/>
              <a:t>6-11-2021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DEE0-C345-41FD-8D96-9BF22963C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9450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74A6-837D-44B3-A037-E001D3D6022E}" type="datetimeFigureOut">
              <a:rPr lang="nl-NL" smtClean="0"/>
              <a:t>6-11-2021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DEE0-C345-41FD-8D96-9BF22963C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9270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74A6-837D-44B3-A037-E001D3D6022E}" type="datetimeFigureOut">
              <a:rPr lang="nl-NL" smtClean="0"/>
              <a:t>6-11-2021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DEE0-C345-41FD-8D96-9BF22963C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066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74A6-837D-44B3-A037-E001D3D6022E}" type="datetimeFigureOut">
              <a:rPr lang="nl-NL" smtClean="0"/>
              <a:t>6-11-2021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DEE0-C345-41FD-8D96-9BF22963C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9667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74A6-837D-44B3-A037-E001D3D6022E}" type="datetimeFigureOut">
              <a:rPr lang="nl-NL" smtClean="0"/>
              <a:t>6-11-2021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DEE0-C345-41FD-8D96-9BF22963C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623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74A6-837D-44B3-A037-E001D3D6022E}" type="datetimeFigureOut">
              <a:rPr lang="nl-NL" smtClean="0"/>
              <a:t>6-11-2021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DEE0-C345-41FD-8D96-9BF22963C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0424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74A6-837D-44B3-A037-E001D3D6022E}" type="datetimeFigureOut">
              <a:rPr lang="nl-NL" smtClean="0"/>
              <a:t>6-11-2021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DEE0-C345-41FD-8D96-9BF22963C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012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74A6-837D-44B3-A037-E001D3D6022E}" type="datetimeFigureOut">
              <a:rPr lang="nl-NL" smtClean="0"/>
              <a:t>6-11-2021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DEE0-C345-41FD-8D96-9BF22963C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290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74A6-837D-44B3-A037-E001D3D6022E}" type="datetimeFigureOut">
              <a:rPr lang="nl-NL" smtClean="0"/>
              <a:t>6-11-2021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DEE0-C345-41FD-8D96-9BF22963C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799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D74A6-837D-44B3-A037-E001D3D6022E}" type="datetimeFigureOut">
              <a:rPr lang="nl-NL" smtClean="0"/>
              <a:t>6-11-2021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FDEE0-C345-41FD-8D96-9BF22963C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0676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7396A2-7B24-45F1-B1E6-1DF2C7BC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Tijdelijke aanduiding voor inhoud 5" descr="Afbeelding met tekst&#10;&#10;Automatisch gegenereerde beschrijving">
            <a:extLst>
              <a:ext uri="{FF2B5EF4-FFF2-40B4-BE49-F238E27FC236}">
                <a16:creationId xmlns:a16="http://schemas.microsoft.com/office/drawing/2014/main" id="{3E140A80-34C1-9745-812B-31D8EF1B6E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4" r="28372"/>
          <a:stretch/>
        </p:blipFill>
        <p:spPr>
          <a:xfrm>
            <a:off x="0" y="1"/>
            <a:ext cx="6858000" cy="9946348"/>
          </a:xfrm>
        </p:spPr>
      </p:pic>
    </p:spTree>
    <p:extLst>
      <p:ext uri="{BB962C8B-B14F-4D97-AF65-F5344CB8AC3E}">
        <p14:creationId xmlns:p14="http://schemas.microsoft.com/office/powerpoint/2010/main" val="1948873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1CCE33-B75A-4F21-857F-8E675A667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" name="Tijdelijke aanduiding voor inhoud 9" descr="Afbeelding met tekst&#10;&#10;Automatisch gegenereerde beschrijving">
            <a:extLst>
              <a:ext uri="{FF2B5EF4-FFF2-40B4-BE49-F238E27FC236}">
                <a16:creationId xmlns:a16="http://schemas.microsoft.com/office/drawing/2014/main" id="{736C654F-C407-604F-968B-23702E2425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7" r="28417" b="-36"/>
          <a:stretch/>
        </p:blipFill>
        <p:spPr>
          <a:xfrm>
            <a:off x="-1" y="0"/>
            <a:ext cx="6858001" cy="9933730"/>
          </a:xfrm>
        </p:spPr>
      </p:pic>
    </p:spTree>
    <p:extLst>
      <p:ext uri="{BB962C8B-B14F-4D97-AF65-F5344CB8AC3E}">
        <p14:creationId xmlns:p14="http://schemas.microsoft.com/office/powerpoint/2010/main" val="4076566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162642F3-2253-48D5-9100-CA57EFC9CC4A}"/>
              </a:ext>
            </a:extLst>
          </p:cNvPr>
          <p:cNvSpPr/>
          <p:nvPr/>
        </p:nvSpPr>
        <p:spPr>
          <a:xfrm>
            <a:off x="0" y="6413500"/>
            <a:ext cx="6858000" cy="1752600"/>
          </a:xfrm>
          <a:prstGeom prst="rect">
            <a:avLst/>
          </a:prstGeom>
          <a:gradFill flip="none" rotWithShape="1">
            <a:gsLst>
              <a:gs pos="0">
                <a:srgbClr val="2E5BAA"/>
              </a:gs>
              <a:gs pos="50000">
                <a:srgbClr val="3667C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 descr="Sponsoren – LEDsFoundation">
            <a:extLst>
              <a:ext uri="{FF2B5EF4-FFF2-40B4-BE49-F238E27FC236}">
                <a16:creationId xmlns:a16="http://schemas.microsoft.com/office/drawing/2014/main" id="{8A3DEF44-A8C2-45F7-B811-473AEB03B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8547100"/>
            <a:ext cx="2200275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0F9F515F-3481-4799-8F76-125A1B5299D0}"/>
              </a:ext>
            </a:extLst>
          </p:cNvPr>
          <p:cNvSpPr txBox="1"/>
          <p:nvPr/>
        </p:nvSpPr>
        <p:spPr>
          <a:xfrm>
            <a:off x="1739900" y="218132"/>
            <a:ext cx="337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 Black" panose="020B0A04020102020204" pitchFamily="34" charset="0"/>
              </a:rPr>
              <a:t>‘’Eigen Tekst’’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399CC20-75CE-457C-9E85-D0485E9C583C}"/>
              </a:ext>
            </a:extLst>
          </p:cNvPr>
          <p:cNvSpPr txBox="1"/>
          <p:nvPr/>
        </p:nvSpPr>
        <p:spPr>
          <a:xfrm>
            <a:off x="1739900" y="624532"/>
            <a:ext cx="337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 err="1">
                <a:latin typeface="Arial Black" panose="020B0A04020102020204" pitchFamily="34" charset="0"/>
              </a:rPr>
              <a:t>Lorem</a:t>
            </a:r>
            <a:r>
              <a:rPr lang="nl-NL" sz="2800" dirty="0">
                <a:latin typeface="Arial Black" panose="020B0A04020102020204" pitchFamily="34" charset="0"/>
              </a:rPr>
              <a:t> </a:t>
            </a:r>
            <a:r>
              <a:rPr lang="nl-NL" sz="2800" dirty="0" err="1">
                <a:latin typeface="Arial Black" panose="020B0A04020102020204" pitchFamily="34" charset="0"/>
              </a:rPr>
              <a:t>ipsum</a:t>
            </a:r>
            <a:r>
              <a:rPr lang="nl-NL" sz="2800" dirty="0">
                <a:latin typeface="Arial Black" panose="020B0A04020102020204" pitchFamily="34" charset="0"/>
              </a:rPr>
              <a:t> </a:t>
            </a:r>
            <a:r>
              <a:rPr lang="nl-NL" sz="2800" dirty="0" err="1">
                <a:latin typeface="Arial Black" panose="020B0A04020102020204" pitchFamily="34" charset="0"/>
              </a:rPr>
              <a:t>dolor</a:t>
            </a:r>
            <a:r>
              <a:rPr lang="nl-NL" sz="2800" dirty="0">
                <a:latin typeface="Arial Black" panose="020B0A04020102020204" pitchFamily="34" charset="0"/>
              </a:rPr>
              <a:t> </a:t>
            </a:r>
            <a:r>
              <a:rPr lang="nl-NL" sz="2800" dirty="0" err="1">
                <a:latin typeface="Arial Black" panose="020B0A04020102020204" pitchFamily="34" charset="0"/>
              </a:rPr>
              <a:t>sit</a:t>
            </a:r>
            <a:r>
              <a:rPr lang="nl-NL" sz="2800" dirty="0">
                <a:latin typeface="Arial Black" panose="020B0A04020102020204" pitchFamily="34" charset="0"/>
              </a:rPr>
              <a:t> </a:t>
            </a:r>
            <a:r>
              <a:rPr lang="nl-NL" sz="2800" dirty="0" err="1">
                <a:latin typeface="Arial Black" panose="020B0A04020102020204" pitchFamily="34" charset="0"/>
              </a:rPr>
              <a:t>amet</a:t>
            </a:r>
            <a:r>
              <a:rPr lang="nl-NL" sz="2800" dirty="0">
                <a:latin typeface="Arial Black" panose="020B0A04020102020204" pitchFamily="34" charset="0"/>
              </a:rPr>
              <a:t>, </a:t>
            </a:r>
            <a:r>
              <a:rPr lang="nl-NL" sz="2800" dirty="0" err="1">
                <a:latin typeface="Arial Black" panose="020B0A04020102020204" pitchFamily="34" charset="0"/>
              </a:rPr>
              <a:t>consectetuer</a:t>
            </a:r>
            <a:r>
              <a:rPr lang="nl-NL" sz="2800" dirty="0">
                <a:latin typeface="Arial Black" panose="020B0A04020102020204" pitchFamily="34" charset="0"/>
              </a:rPr>
              <a:t> </a:t>
            </a:r>
            <a:r>
              <a:rPr lang="nl-NL" sz="2800" dirty="0" err="1">
                <a:latin typeface="Arial Black" panose="020B0A04020102020204" pitchFamily="34" charset="0"/>
              </a:rPr>
              <a:t>adipiscing</a:t>
            </a:r>
            <a:r>
              <a:rPr lang="nl-NL" sz="2800" dirty="0">
                <a:latin typeface="Arial Black" panose="020B0A04020102020204" pitchFamily="34" charset="0"/>
              </a:rPr>
              <a:t> </a:t>
            </a:r>
            <a:r>
              <a:rPr lang="nl-NL" sz="2800" dirty="0" err="1">
                <a:latin typeface="Arial Black" panose="020B0A04020102020204" pitchFamily="34" charset="0"/>
              </a:rPr>
              <a:t>elit</a:t>
            </a:r>
            <a:r>
              <a:rPr lang="nl-NL" sz="2800" dirty="0">
                <a:latin typeface="Arial Black" panose="020B0A04020102020204" pitchFamily="34" charset="0"/>
              </a:rPr>
              <a:t>. </a:t>
            </a:r>
            <a:r>
              <a:rPr lang="nl-NL" sz="2800" dirty="0" err="1">
                <a:latin typeface="Arial Black" panose="020B0A04020102020204" pitchFamily="34" charset="0"/>
              </a:rPr>
              <a:t>Aenean</a:t>
            </a:r>
            <a:endParaRPr lang="nl-NL" sz="2800" dirty="0">
              <a:latin typeface="Arial Black" panose="020B0A04020102020204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4B092C2-57FF-480E-9B07-F8FE243B888E}"/>
              </a:ext>
            </a:extLst>
          </p:cNvPr>
          <p:cNvSpPr txBox="1"/>
          <p:nvPr/>
        </p:nvSpPr>
        <p:spPr>
          <a:xfrm>
            <a:off x="1739900" y="2947501"/>
            <a:ext cx="3378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 err="1">
                <a:latin typeface="Arial Black" panose="020B0A04020102020204" pitchFamily="34" charset="0"/>
              </a:rPr>
              <a:t>Lorem</a:t>
            </a:r>
            <a:r>
              <a:rPr lang="nl-NL" sz="1600" dirty="0">
                <a:latin typeface="Arial Black" panose="020B0A04020102020204" pitchFamily="34" charset="0"/>
              </a:rPr>
              <a:t> </a:t>
            </a:r>
            <a:r>
              <a:rPr lang="nl-NL" sz="1600" dirty="0" err="1">
                <a:latin typeface="Arial Black" panose="020B0A04020102020204" pitchFamily="34" charset="0"/>
              </a:rPr>
              <a:t>ipsum</a:t>
            </a:r>
            <a:r>
              <a:rPr lang="nl-NL" sz="1600" dirty="0">
                <a:latin typeface="Arial Black" panose="020B0A04020102020204" pitchFamily="34" charset="0"/>
              </a:rPr>
              <a:t> </a:t>
            </a:r>
            <a:r>
              <a:rPr lang="nl-NL" sz="1600" dirty="0" err="1">
                <a:latin typeface="Arial Black" panose="020B0A04020102020204" pitchFamily="34" charset="0"/>
              </a:rPr>
              <a:t>dolor</a:t>
            </a:r>
            <a:r>
              <a:rPr lang="nl-NL" sz="1600" dirty="0">
                <a:latin typeface="Arial Black" panose="020B0A04020102020204" pitchFamily="34" charset="0"/>
              </a:rPr>
              <a:t> </a:t>
            </a:r>
            <a:r>
              <a:rPr lang="nl-NL" sz="1600" dirty="0" err="1">
                <a:latin typeface="Arial Black" panose="020B0A04020102020204" pitchFamily="34" charset="0"/>
              </a:rPr>
              <a:t>sit</a:t>
            </a:r>
            <a:r>
              <a:rPr lang="nl-NL" sz="1600" dirty="0">
                <a:latin typeface="Arial Black" panose="020B0A04020102020204" pitchFamily="34" charset="0"/>
              </a:rPr>
              <a:t> </a:t>
            </a:r>
            <a:r>
              <a:rPr lang="nl-NL" sz="1600" dirty="0" err="1">
                <a:latin typeface="Arial Black" panose="020B0A04020102020204" pitchFamily="34" charset="0"/>
              </a:rPr>
              <a:t>amet</a:t>
            </a:r>
            <a:r>
              <a:rPr lang="nl-NL" sz="1600" dirty="0">
                <a:latin typeface="Arial Black" panose="020B0A04020102020204" pitchFamily="34" charset="0"/>
              </a:rPr>
              <a:t>, </a:t>
            </a:r>
            <a:r>
              <a:rPr lang="nl-NL" sz="1600" dirty="0" err="1">
                <a:latin typeface="Arial Black" panose="020B0A04020102020204" pitchFamily="34" charset="0"/>
              </a:rPr>
              <a:t>consectetuer</a:t>
            </a:r>
            <a:r>
              <a:rPr lang="nl-NL" sz="1600" dirty="0">
                <a:latin typeface="Arial Black" panose="020B0A04020102020204" pitchFamily="34" charset="0"/>
              </a:rPr>
              <a:t> </a:t>
            </a:r>
            <a:r>
              <a:rPr lang="nl-NL" sz="1600" dirty="0" err="1">
                <a:latin typeface="Arial Black" panose="020B0A04020102020204" pitchFamily="34" charset="0"/>
              </a:rPr>
              <a:t>adipiscing</a:t>
            </a:r>
            <a:r>
              <a:rPr lang="nl-NL" sz="1600" dirty="0">
                <a:latin typeface="Arial Black" panose="020B0A04020102020204" pitchFamily="34" charset="0"/>
              </a:rPr>
              <a:t> </a:t>
            </a:r>
            <a:r>
              <a:rPr lang="nl-NL" sz="1600" dirty="0" err="1">
                <a:latin typeface="Arial Black" panose="020B0A04020102020204" pitchFamily="34" charset="0"/>
              </a:rPr>
              <a:t>elit</a:t>
            </a:r>
            <a:r>
              <a:rPr lang="nl-NL" sz="1600" dirty="0">
                <a:latin typeface="Arial Black" panose="020B0A04020102020204" pitchFamily="34" charset="0"/>
              </a:rPr>
              <a:t>. </a:t>
            </a:r>
            <a:r>
              <a:rPr lang="nl-NL" sz="1600" dirty="0" err="1">
                <a:latin typeface="Arial Black" panose="020B0A04020102020204" pitchFamily="34" charset="0"/>
              </a:rPr>
              <a:t>Aenean</a:t>
            </a:r>
            <a:r>
              <a:rPr lang="nl-NL" sz="1600" dirty="0">
                <a:latin typeface="Arial Black" panose="020B0A04020102020204" pitchFamily="34" charset="0"/>
              </a:rPr>
              <a:t> commodo </a:t>
            </a:r>
            <a:r>
              <a:rPr lang="nl-NL" sz="1600" dirty="0" err="1">
                <a:latin typeface="Arial Black" panose="020B0A04020102020204" pitchFamily="34" charset="0"/>
              </a:rPr>
              <a:t>ligula</a:t>
            </a:r>
            <a:r>
              <a:rPr lang="nl-NL" sz="1600" dirty="0">
                <a:latin typeface="Arial Black" panose="020B0A04020102020204" pitchFamily="34" charset="0"/>
              </a:rPr>
              <a:t> </a:t>
            </a:r>
            <a:r>
              <a:rPr lang="nl-NL" sz="1600" dirty="0" err="1">
                <a:latin typeface="Arial Black" panose="020B0A04020102020204" pitchFamily="34" charset="0"/>
              </a:rPr>
              <a:t>eget</a:t>
            </a:r>
            <a:r>
              <a:rPr lang="nl-NL" sz="1600" dirty="0">
                <a:latin typeface="Arial Black" panose="020B0A04020102020204" pitchFamily="34" charset="0"/>
              </a:rPr>
              <a:t> </a:t>
            </a:r>
            <a:r>
              <a:rPr lang="nl-NL" sz="1600" dirty="0" err="1">
                <a:latin typeface="Arial Black" panose="020B0A04020102020204" pitchFamily="34" charset="0"/>
              </a:rPr>
              <a:t>dolor</a:t>
            </a:r>
            <a:r>
              <a:rPr lang="nl-NL" sz="1600" dirty="0">
                <a:latin typeface="Arial Black" panose="020B0A04020102020204" pitchFamily="34" charset="0"/>
              </a:rPr>
              <a:t>. </a:t>
            </a:r>
            <a:r>
              <a:rPr lang="nl-NL" sz="1600" dirty="0" err="1">
                <a:latin typeface="Arial Black" panose="020B0A04020102020204" pitchFamily="34" charset="0"/>
              </a:rPr>
              <a:t>Aenean</a:t>
            </a:r>
            <a:r>
              <a:rPr lang="nl-NL" sz="1600" dirty="0">
                <a:latin typeface="Arial Black" panose="020B0A04020102020204" pitchFamily="34" charset="0"/>
              </a:rPr>
              <a:t> massa. </a:t>
            </a:r>
          </a:p>
          <a:p>
            <a:pPr algn="ctr"/>
            <a:endParaRPr lang="nl-NL" sz="1600" dirty="0">
              <a:latin typeface="Arial Black" panose="020B0A04020102020204" pitchFamily="34" charset="0"/>
            </a:endParaRPr>
          </a:p>
          <a:p>
            <a:pPr algn="ctr"/>
            <a:r>
              <a:rPr lang="nl-NL" sz="1600" dirty="0" err="1">
                <a:latin typeface="Arial Black" panose="020B0A04020102020204" pitchFamily="34" charset="0"/>
              </a:rPr>
              <a:t>Penatibus</a:t>
            </a:r>
            <a:r>
              <a:rPr lang="nl-NL" sz="1600" dirty="0">
                <a:latin typeface="Arial Black" panose="020B0A04020102020204" pitchFamily="34" charset="0"/>
              </a:rPr>
              <a:t> et </a:t>
            </a:r>
            <a:r>
              <a:rPr lang="nl-NL" sz="1600" dirty="0" err="1">
                <a:latin typeface="Arial Black" panose="020B0A04020102020204" pitchFamily="34" charset="0"/>
              </a:rPr>
              <a:t>magnis</a:t>
            </a:r>
            <a:r>
              <a:rPr lang="nl-NL" sz="1600" dirty="0">
                <a:latin typeface="Arial Black" panose="020B0A04020102020204" pitchFamily="34" charset="0"/>
              </a:rPr>
              <a:t> dis </a:t>
            </a:r>
            <a:r>
              <a:rPr lang="nl-NL" sz="1600" dirty="0" err="1">
                <a:latin typeface="Arial Black" panose="020B0A04020102020204" pitchFamily="34" charset="0"/>
              </a:rPr>
              <a:t>parturient</a:t>
            </a:r>
            <a:r>
              <a:rPr lang="nl-NL" sz="1600" dirty="0">
                <a:latin typeface="Arial Black" panose="020B0A04020102020204" pitchFamily="34" charset="0"/>
              </a:rPr>
              <a:t> </a:t>
            </a:r>
            <a:r>
              <a:rPr lang="nl-NL" sz="1600" dirty="0" err="1">
                <a:latin typeface="Arial Black" panose="020B0A04020102020204" pitchFamily="34" charset="0"/>
              </a:rPr>
              <a:t>montes</a:t>
            </a:r>
            <a:r>
              <a:rPr lang="nl-NL" sz="1600" dirty="0">
                <a:latin typeface="Arial Black" panose="020B0A04020102020204" pitchFamily="34" charset="0"/>
              </a:rPr>
              <a:t>, </a:t>
            </a:r>
            <a:r>
              <a:rPr lang="nl-NL" sz="1600" dirty="0" err="1">
                <a:latin typeface="Arial Black" panose="020B0A04020102020204" pitchFamily="34" charset="0"/>
              </a:rPr>
              <a:t>nascetur</a:t>
            </a:r>
            <a:r>
              <a:rPr lang="nl-NL" sz="1600" dirty="0">
                <a:latin typeface="Arial Black" panose="020B0A04020102020204" pitchFamily="34" charset="0"/>
              </a:rPr>
              <a:t> </a:t>
            </a:r>
            <a:r>
              <a:rPr lang="nl-NL" sz="1600" dirty="0" err="1">
                <a:latin typeface="Arial Black" panose="020B0A04020102020204" pitchFamily="34" charset="0"/>
              </a:rPr>
              <a:t>ridiculus</a:t>
            </a:r>
            <a:r>
              <a:rPr lang="nl-NL" sz="1600" dirty="0">
                <a:latin typeface="Arial Black" panose="020B0A04020102020204" pitchFamily="34" charset="0"/>
              </a:rPr>
              <a:t> mus. </a:t>
            </a:r>
            <a:r>
              <a:rPr lang="nl-NL" sz="1600" dirty="0" err="1">
                <a:latin typeface="Arial Black" panose="020B0A04020102020204" pitchFamily="34" charset="0"/>
              </a:rPr>
              <a:t>Donec</a:t>
            </a:r>
            <a:r>
              <a:rPr lang="nl-NL" sz="1600" dirty="0">
                <a:latin typeface="Arial Black" panose="020B0A04020102020204" pitchFamily="34" charset="0"/>
              </a:rPr>
              <a:t> </a:t>
            </a:r>
            <a:r>
              <a:rPr lang="nl-NL" sz="1600" dirty="0" err="1">
                <a:latin typeface="Arial Black" panose="020B0A04020102020204" pitchFamily="34" charset="0"/>
              </a:rPr>
              <a:t>quam</a:t>
            </a:r>
            <a:r>
              <a:rPr lang="nl-NL" sz="1600" dirty="0">
                <a:latin typeface="Arial Black" panose="020B0A04020102020204" pitchFamily="34" charset="0"/>
              </a:rPr>
              <a:t> </a:t>
            </a:r>
            <a:r>
              <a:rPr lang="nl-NL" sz="1600" dirty="0" err="1">
                <a:latin typeface="Arial Black" panose="020B0A04020102020204" pitchFamily="34" charset="0"/>
              </a:rPr>
              <a:t>felis</a:t>
            </a:r>
            <a:r>
              <a:rPr lang="nl-NL" sz="1600" dirty="0">
                <a:latin typeface="Arial Black" panose="020B0A04020102020204" pitchFamily="34" charset="0"/>
              </a:rPr>
              <a:t>, </a:t>
            </a:r>
            <a:r>
              <a:rPr lang="nl-NL" sz="1600" dirty="0" err="1">
                <a:latin typeface="Arial Black" panose="020B0A04020102020204" pitchFamily="34" charset="0"/>
              </a:rPr>
              <a:t>ultricies</a:t>
            </a:r>
            <a:r>
              <a:rPr lang="nl-NL" sz="1600" dirty="0">
                <a:latin typeface="Arial Black" panose="020B0A04020102020204" pitchFamily="34" charset="0"/>
              </a:rPr>
              <a:t> </a:t>
            </a:r>
            <a:r>
              <a:rPr lang="nl-NL" sz="1600" dirty="0" err="1">
                <a:latin typeface="Arial Black" panose="020B0A04020102020204" pitchFamily="34" charset="0"/>
              </a:rPr>
              <a:t>nec</a:t>
            </a:r>
            <a:r>
              <a:rPr lang="nl-NL" sz="1600" dirty="0">
                <a:latin typeface="Arial Black" panose="020B0A04020102020204" pitchFamily="34" charset="0"/>
              </a:rPr>
              <a:t>, </a:t>
            </a:r>
            <a:r>
              <a:rPr lang="nl-NL" sz="1600" dirty="0" err="1">
                <a:latin typeface="Arial Black" panose="020B0A04020102020204" pitchFamily="34" charset="0"/>
              </a:rPr>
              <a:t>pellentesque</a:t>
            </a:r>
            <a:r>
              <a:rPr lang="nl-NL" sz="1600" dirty="0">
                <a:latin typeface="Arial Black" panose="020B0A04020102020204" pitchFamily="34" charset="0"/>
              </a:rPr>
              <a:t> </a:t>
            </a:r>
            <a:r>
              <a:rPr lang="nl-NL" sz="1600" dirty="0" err="1">
                <a:latin typeface="Arial Black" panose="020B0A04020102020204" pitchFamily="34" charset="0"/>
              </a:rPr>
              <a:t>eu</a:t>
            </a:r>
            <a:r>
              <a:rPr lang="nl-NL" sz="1600" dirty="0">
                <a:latin typeface="Arial Black" panose="020B0A04020102020204" pitchFamily="34" charset="0"/>
              </a:rPr>
              <a:t>, </a:t>
            </a:r>
            <a:r>
              <a:rPr lang="nl-NL" sz="1600" dirty="0" err="1">
                <a:latin typeface="Arial Black" panose="020B0A04020102020204" pitchFamily="34" charset="0"/>
              </a:rPr>
              <a:t>pretium</a:t>
            </a:r>
            <a:r>
              <a:rPr lang="nl-NL" sz="1600" dirty="0">
                <a:latin typeface="Arial Black" panose="020B0A04020102020204" pitchFamily="34" charset="0"/>
              </a:rPr>
              <a:t> </a:t>
            </a:r>
            <a:r>
              <a:rPr lang="nl-NL" sz="1600" dirty="0" err="1">
                <a:latin typeface="Arial Black" panose="020B0A04020102020204" pitchFamily="34" charset="0"/>
              </a:rPr>
              <a:t>quis</a:t>
            </a:r>
            <a:r>
              <a:rPr lang="nl-NL" sz="1600" dirty="0">
                <a:latin typeface="Arial Black" panose="020B0A04020102020204" pitchFamily="34" charset="0"/>
              </a:rPr>
              <a:t>, </a:t>
            </a:r>
            <a:r>
              <a:rPr lang="nl-NL" sz="1600" dirty="0" err="1">
                <a:latin typeface="Arial Black" panose="020B0A04020102020204" pitchFamily="34" charset="0"/>
              </a:rPr>
              <a:t>sem</a:t>
            </a:r>
            <a:r>
              <a:rPr lang="nl-NL" sz="1600" dirty="0">
                <a:latin typeface="Arial Black" panose="020B0A04020102020204" pitchFamily="34" charset="0"/>
              </a:rPr>
              <a:t>.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1861843-E973-4884-8C14-6317F52C23D2}"/>
              </a:ext>
            </a:extLst>
          </p:cNvPr>
          <p:cNvSpPr txBox="1"/>
          <p:nvPr/>
        </p:nvSpPr>
        <p:spPr>
          <a:xfrm>
            <a:off x="238125" y="6758632"/>
            <a:ext cx="2200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  <a:latin typeface="Arial Black" panose="020B0A04020102020204" pitchFamily="34" charset="0"/>
              </a:rPr>
              <a:t>‘’Eigen </a:t>
            </a:r>
          </a:p>
          <a:p>
            <a:r>
              <a:rPr lang="nl-NL" sz="3200" dirty="0">
                <a:solidFill>
                  <a:schemeClr val="bg1"/>
                </a:solidFill>
                <a:latin typeface="Arial Black" panose="020B0A04020102020204" pitchFamily="34" charset="0"/>
              </a:rPr>
              <a:t>Tekst’’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7796CAEB-A0D3-490E-A334-864041423C12}"/>
              </a:ext>
            </a:extLst>
          </p:cNvPr>
          <p:cNvSpPr txBox="1"/>
          <p:nvPr/>
        </p:nvSpPr>
        <p:spPr>
          <a:xfrm>
            <a:off x="4017962" y="6846500"/>
            <a:ext cx="220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Arial Black" panose="020B0A04020102020204" pitchFamily="34" charset="0"/>
              </a:rPr>
              <a:t>‘’Eigen Tekst’’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A3458BB-42C6-4A67-AA6E-D50AC1D6AF39}"/>
              </a:ext>
            </a:extLst>
          </p:cNvPr>
          <p:cNvSpPr txBox="1"/>
          <p:nvPr/>
        </p:nvSpPr>
        <p:spPr>
          <a:xfrm>
            <a:off x="2463800" y="8599100"/>
            <a:ext cx="210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+ 31 (0) 123456789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B67BECD-B97E-415E-BF05-C4C980C1C456}"/>
              </a:ext>
            </a:extLst>
          </p:cNvPr>
          <p:cNvSpPr txBox="1"/>
          <p:nvPr/>
        </p:nvSpPr>
        <p:spPr>
          <a:xfrm>
            <a:off x="2463800" y="8899436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jouwemail@domein.nl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D544CAD6-B95C-4AA6-950D-BDBCCD582B07}"/>
              </a:ext>
            </a:extLst>
          </p:cNvPr>
          <p:cNvSpPr txBox="1"/>
          <p:nvPr/>
        </p:nvSpPr>
        <p:spPr>
          <a:xfrm>
            <a:off x="2463800" y="9177804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www.jouwwebsite.nl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8D7C94D0-DDAE-4827-B3E7-46E562059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8726982"/>
            <a:ext cx="1711325" cy="71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984C7228-D5B4-4C34-8AF2-F63B53CE545B}"/>
              </a:ext>
            </a:extLst>
          </p:cNvPr>
          <p:cNvCxnSpPr>
            <a:cxnSpLocks/>
          </p:cNvCxnSpPr>
          <p:nvPr/>
        </p:nvCxnSpPr>
        <p:spPr>
          <a:xfrm flipH="1">
            <a:off x="6489700" y="8001000"/>
            <a:ext cx="1079501" cy="782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hoek 18">
            <a:extLst>
              <a:ext uri="{FF2B5EF4-FFF2-40B4-BE49-F238E27FC236}">
                <a16:creationId xmlns:a16="http://schemas.microsoft.com/office/drawing/2014/main" id="{E3200AAA-AF80-4F9B-BD81-3F7B10D8BBAB}"/>
              </a:ext>
            </a:extLst>
          </p:cNvPr>
          <p:cNvSpPr/>
          <p:nvPr/>
        </p:nvSpPr>
        <p:spPr>
          <a:xfrm>
            <a:off x="7096125" y="7213600"/>
            <a:ext cx="1630363" cy="78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Optioneel</a:t>
            </a:r>
          </a:p>
        </p:txBody>
      </p:sp>
    </p:spTree>
    <p:extLst>
      <p:ext uri="{BB962C8B-B14F-4D97-AF65-F5344CB8AC3E}">
        <p14:creationId xmlns:p14="http://schemas.microsoft.com/office/powerpoint/2010/main" val="1314787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</TotalTime>
  <Words>85</Words>
  <Application>Microsoft Office PowerPoint</Application>
  <PresentationFormat>A4 (210 x 297 mm)</PresentationFormat>
  <Paragraphs>12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8" baseType="lpstr">
      <vt:lpstr>Arial</vt:lpstr>
      <vt:lpstr>Arial Black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Annie Joosten</dc:creator>
  <cp:lastModifiedBy>Annie Joosten</cp:lastModifiedBy>
  <cp:revision>13</cp:revision>
  <dcterms:created xsi:type="dcterms:W3CDTF">2021-07-20T17:35:55Z</dcterms:created>
  <dcterms:modified xsi:type="dcterms:W3CDTF">2021-11-06T19:03:24Z</dcterms:modified>
</cp:coreProperties>
</file>